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0" r:id="rId5"/>
    <p:sldId id="271" r:id="rId6"/>
    <p:sldId id="274" r:id="rId7"/>
    <p:sldId id="257" r:id="rId8"/>
    <p:sldId id="258" r:id="rId9"/>
    <p:sldId id="259" r:id="rId10"/>
    <p:sldId id="260" r:id="rId11"/>
    <p:sldId id="266" r:id="rId12"/>
    <p:sldId id="261" r:id="rId13"/>
    <p:sldId id="263" r:id="rId14"/>
    <p:sldId id="273" r:id="rId15"/>
    <p:sldId id="272" r:id="rId16"/>
    <p:sldId id="276" r:id="rId17"/>
    <p:sldId id="275" r:id="rId18"/>
  </p:sldIdLst>
  <p:sldSz cx="12192000" cy="6858000"/>
  <p:notesSz cx="6858000" cy="9144000"/>
  <p:defaultTextStyle>
    <a:defPPr>
      <a:defRPr lang="en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66"/>
    <a:srgbClr val="6789AC"/>
    <a:srgbClr val="D9D19F"/>
    <a:srgbClr val="0101FF"/>
    <a:srgbClr val="FFAEC9"/>
    <a:srgbClr val="B9DA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06B0AC7-0DE9-4F82-9BD7-3D97270989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l-SI"/>
              <a:t>Kliknite, če želite urediti slog naslova matrice</a:t>
            </a:r>
            <a:endParaRPr lang="en-SI"/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4CDCF6FE-4458-4BCF-8F1A-5D5BCF089D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l-SI"/>
              <a:t>Kliknite, če želite urediti slog podnaslova matrice</a:t>
            </a:r>
            <a:endParaRPr lang="en-SI"/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0F7F6B0B-9458-4DBF-92C2-EEBC87051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E1228-7AEE-47BD-8435-7247406E4755}" type="datetimeFigureOut">
              <a:rPr lang="en-SI" smtClean="0"/>
              <a:t>27/01/2020</a:t>
            </a:fld>
            <a:endParaRPr lang="en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6D85F8EA-BCA3-4898-86D3-56D61DF14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858F1CE8-BFD4-4129-9C10-C203CA51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08FCB-3DBE-44F0-B0A7-162D01E31AF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26765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EE81342-F648-45E7-86A3-ED15D06A7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SI"/>
          </a:p>
        </p:txBody>
      </p:sp>
      <p:sp>
        <p:nvSpPr>
          <p:cNvPr id="3" name="Označba mesta navpičnega besedila 2">
            <a:extLst>
              <a:ext uri="{FF2B5EF4-FFF2-40B4-BE49-F238E27FC236}">
                <a16:creationId xmlns:a16="http://schemas.microsoft.com/office/drawing/2014/main" id="{427DC068-DD7A-4156-A1FB-287C1D592E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SI"/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C472F977-ADAA-4474-8EFC-08F80957E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E1228-7AEE-47BD-8435-7247406E4755}" type="datetimeFigureOut">
              <a:rPr lang="en-SI" smtClean="0"/>
              <a:t>27/01/2020</a:t>
            </a:fld>
            <a:endParaRPr lang="en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BDABB069-343C-4F95-88E1-957A520F7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25E558E4-C680-4168-BD9D-C133601B7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08FCB-3DBE-44F0-B0A7-162D01E31AF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4144970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vpični naslov 1">
            <a:extLst>
              <a:ext uri="{FF2B5EF4-FFF2-40B4-BE49-F238E27FC236}">
                <a16:creationId xmlns:a16="http://schemas.microsoft.com/office/drawing/2014/main" id="{3AC0B057-15AC-49B8-ADEB-14940FDE6D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l-SI"/>
              <a:t>Kliknite, če želite urediti slog naslova matrice</a:t>
            </a:r>
            <a:endParaRPr lang="en-SI"/>
          </a:p>
        </p:txBody>
      </p:sp>
      <p:sp>
        <p:nvSpPr>
          <p:cNvPr id="3" name="Označba mesta navpičnega besedila 2">
            <a:extLst>
              <a:ext uri="{FF2B5EF4-FFF2-40B4-BE49-F238E27FC236}">
                <a16:creationId xmlns:a16="http://schemas.microsoft.com/office/drawing/2014/main" id="{946BBBBF-7891-4E47-A89F-33793D8E02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SI"/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CCCD7214-C1EB-4D88-BD84-74999B3AC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E1228-7AEE-47BD-8435-7247406E4755}" type="datetimeFigureOut">
              <a:rPr lang="en-SI" smtClean="0"/>
              <a:t>27/01/2020</a:t>
            </a:fld>
            <a:endParaRPr lang="en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B73EC846-65D6-4ABC-A31B-A15C58021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86FA7450-CF88-4949-9841-F160F9DF2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08FCB-3DBE-44F0-B0A7-162D01E31AF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718796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6C132BA-0840-4289-ACB4-D26F2AE0B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SI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17051E3E-7F53-4A35-AFE5-14758BCC9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SI"/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EADB376E-FCF2-4A00-88F1-0FAC09B93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E1228-7AEE-47BD-8435-7247406E4755}" type="datetimeFigureOut">
              <a:rPr lang="en-SI" smtClean="0"/>
              <a:t>27/01/2020</a:t>
            </a:fld>
            <a:endParaRPr lang="en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AAA71379-7462-4C97-8460-58D13DE58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94BED18E-E0BB-4784-B836-82B2FFEE8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08FCB-3DBE-44F0-B0A7-162D01E31AF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930288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AA45750-EE84-46B9-8EB0-078D82CE4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l-SI"/>
              <a:t>Kliknite, če želite urediti slog naslova matrice</a:t>
            </a:r>
            <a:endParaRPr lang="en-SI"/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863B77DB-476C-4EBE-87C1-2EDA0ADA1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517138C6-1B33-4172-8E71-2607C70C8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E1228-7AEE-47BD-8435-7247406E4755}" type="datetimeFigureOut">
              <a:rPr lang="en-SI" smtClean="0"/>
              <a:t>27/01/2020</a:t>
            </a:fld>
            <a:endParaRPr lang="en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FF6E3779-21F6-419B-BF93-8BB71317F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3A158B31-4BD2-4B4B-A6ED-90410375E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08FCB-3DBE-44F0-B0A7-162D01E31AF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781029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11A412A-2829-4A24-8513-83C53BA5E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SI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0B1B6A3B-775D-4A49-807B-E5917F37D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SI"/>
          </a:p>
        </p:txBody>
      </p:sp>
      <p:sp>
        <p:nvSpPr>
          <p:cNvPr id="4" name="Označba mesta vsebine 3">
            <a:extLst>
              <a:ext uri="{FF2B5EF4-FFF2-40B4-BE49-F238E27FC236}">
                <a16:creationId xmlns:a16="http://schemas.microsoft.com/office/drawing/2014/main" id="{9DA16AFF-D539-4915-96A4-E89161C48F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SI"/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3725E448-81A5-4863-BD82-E9382B1E1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E1228-7AEE-47BD-8435-7247406E4755}" type="datetimeFigureOut">
              <a:rPr lang="en-SI" smtClean="0"/>
              <a:t>27/01/2020</a:t>
            </a:fld>
            <a:endParaRPr lang="en-SI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9FFDB75E-B813-4674-A6C3-89CA63AA2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01047904-2921-4FE9-B815-152A489F9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08FCB-3DBE-44F0-B0A7-162D01E31AF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69972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A1A8918-6E57-4D93-A4EF-9F0D869C3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l-SI"/>
              <a:t>Kliknite, če želite urediti slog naslova matrice</a:t>
            </a:r>
            <a:endParaRPr lang="en-SI"/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F71F52E4-01D7-4E75-9028-D92B10135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Označba mesta vsebine 3">
            <a:extLst>
              <a:ext uri="{FF2B5EF4-FFF2-40B4-BE49-F238E27FC236}">
                <a16:creationId xmlns:a16="http://schemas.microsoft.com/office/drawing/2014/main" id="{0131883F-A0BD-4F47-8853-44A248B64A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SI"/>
          </a:p>
        </p:txBody>
      </p:sp>
      <p:sp>
        <p:nvSpPr>
          <p:cNvPr id="5" name="Označba mesta besedila 4">
            <a:extLst>
              <a:ext uri="{FF2B5EF4-FFF2-40B4-BE49-F238E27FC236}">
                <a16:creationId xmlns:a16="http://schemas.microsoft.com/office/drawing/2014/main" id="{5D158FBC-32D2-4B11-9266-DA957EC01F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6" name="Označba mesta vsebine 5">
            <a:extLst>
              <a:ext uri="{FF2B5EF4-FFF2-40B4-BE49-F238E27FC236}">
                <a16:creationId xmlns:a16="http://schemas.microsoft.com/office/drawing/2014/main" id="{BBF609A7-5E14-497D-953B-A76A7B2C46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SI"/>
          </a:p>
        </p:txBody>
      </p:sp>
      <p:sp>
        <p:nvSpPr>
          <p:cNvPr id="7" name="Označba mesta datuma 6">
            <a:extLst>
              <a:ext uri="{FF2B5EF4-FFF2-40B4-BE49-F238E27FC236}">
                <a16:creationId xmlns:a16="http://schemas.microsoft.com/office/drawing/2014/main" id="{DCBAE61D-326A-41EB-8AE5-EC15751CE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E1228-7AEE-47BD-8435-7247406E4755}" type="datetimeFigureOut">
              <a:rPr lang="en-SI" smtClean="0"/>
              <a:t>27/01/2020</a:t>
            </a:fld>
            <a:endParaRPr lang="en-SI"/>
          </a:p>
        </p:txBody>
      </p:sp>
      <p:sp>
        <p:nvSpPr>
          <p:cNvPr id="8" name="Označba mesta noge 7">
            <a:extLst>
              <a:ext uri="{FF2B5EF4-FFF2-40B4-BE49-F238E27FC236}">
                <a16:creationId xmlns:a16="http://schemas.microsoft.com/office/drawing/2014/main" id="{5FCDD4F2-B31E-4903-897E-9B273EBDC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9" name="Označba mesta številke diapozitiva 8">
            <a:extLst>
              <a:ext uri="{FF2B5EF4-FFF2-40B4-BE49-F238E27FC236}">
                <a16:creationId xmlns:a16="http://schemas.microsoft.com/office/drawing/2014/main" id="{AF74E5F5-D966-410D-9F50-2982C6C8E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08FCB-3DBE-44F0-B0A7-162D01E31AF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463577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7D5C795-43F9-47DD-B903-F89AF31DD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SI"/>
          </a:p>
        </p:txBody>
      </p:sp>
      <p:sp>
        <p:nvSpPr>
          <p:cNvPr id="3" name="Označba mesta datuma 2">
            <a:extLst>
              <a:ext uri="{FF2B5EF4-FFF2-40B4-BE49-F238E27FC236}">
                <a16:creationId xmlns:a16="http://schemas.microsoft.com/office/drawing/2014/main" id="{A58E4B4C-DF63-4D7F-BECC-923F6925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E1228-7AEE-47BD-8435-7247406E4755}" type="datetimeFigureOut">
              <a:rPr lang="en-SI" smtClean="0"/>
              <a:t>27/01/2020</a:t>
            </a:fld>
            <a:endParaRPr lang="en-SI"/>
          </a:p>
        </p:txBody>
      </p:sp>
      <p:sp>
        <p:nvSpPr>
          <p:cNvPr id="4" name="Označba mesta noge 3">
            <a:extLst>
              <a:ext uri="{FF2B5EF4-FFF2-40B4-BE49-F238E27FC236}">
                <a16:creationId xmlns:a16="http://schemas.microsoft.com/office/drawing/2014/main" id="{AC228E9D-CBC3-417A-8472-1EE97B404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5" name="Označba mesta številke diapozitiva 4">
            <a:extLst>
              <a:ext uri="{FF2B5EF4-FFF2-40B4-BE49-F238E27FC236}">
                <a16:creationId xmlns:a16="http://schemas.microsoft.com/office/drawing/2014/main" id="{6E00CF26-C0FF-4CB1-956D-239452119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08FCB-3DBE-44F0-B0A7-162D01E31AF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180233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datuma 1">
            <a:extLst>
              <a:ext uri="{FF2B5EF4-FFF2-40B4-BE49-F238E27FC236}">
                <a16:creationId xmlns:a16="http://schemas.microsoft.com/office/drawing/2014/main" id="{9A6A41B3-1EBC-4731-8BDB-14D6DD269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E1228-7AEE-47BD-8435-7247406E4755}" type="datetimeFigureOut">
              <a:rPr lang="en-SI" smtClean="0"/>
              <a:t>27/01/2020</a:t>
            </a:fld>
            <a:endParaRPr lang="en-SI"/>
          </a:p>
        </p:txBody>
      </p:sp>
      <p:sp>
        <p:nvSpPr>
          <p:cNvPr id="3" name="Označba mesta noge 2">
            <a:extLst>
              <a:ext uri="{FF2B5EF4-FFF2-40B4-BE49-F238E27FC236}">
                <a16:creationId xmlns:a16="http://schemas.microsoft.com/office/drawing/2014/main" id="{C4EDABCD-E6AE-431E-B056-DC0980BDF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4" name="Označba mesta številke diapozitiva 3">
            <a:extLst>
              <a:ext uri="{FF2B5EF4-FFF2-40B4-BE49-F238E27FC236}">
                <a16:creationId xmlns:a16="http://schemas.microsoft.com/office/drawing/2014/main" id="{78B6EC38-8CE7-456C-8F74-902174671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08FCB-3DBE-44F0-B0A7-162D01E31AF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584088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F97E8CE-434F-4948-ADC9-582D155A0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/>
              <a:t>Kliknite, če želite urediti slog naslova matrice</a:t>
            </a:r>
            <a:endParaRPr lang="en-SI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83BF0D9E-04F2-4CDB-A2C9-98611D2CE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SI"/>
          </a:p>
        </p:txBody>
      </p:sp>
      <p:sp>
        <p:nvSpPr>
          <p:cNvPr id="4" name="Označba mesta besedila 3">
            <a:extLst>
              <a:ext uri="{FF2B5EF4-FFF2-40B4-BE49-F238E27FC236}">
                <a16:creationId xmlns:a16="http://schemas.microsoft.com/office/drawing/2014/main" id="{4FA6BE2D-B452-4897-A487-47907FA9D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31582DE4-0379-4CBE-9342-C84480FF4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E1228-7AEE-47BD-8435-7247406E4755}" type="datetimeFigureOut">
              <a:rPr lang="en-SI" smtClean="0"/>
              <a:t>27/01/2020</a:t>
            </a:fld>
            <a:endParaRPr lang="en-SI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E0E7E0BD-B9D9-4D51-9D84-DBAF23665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F6759D22-BEC1-40F2-9188-7CE476BAD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08FCB-3DBE-44F0-B0A7-162D01E31AF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627193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79E8A4D-BF3D-44D1-AF6C-BE0DFF570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/>
              <a:t>Kliknite, če želite urediti slog naslova matrice</a:t>
            </a:r>
            <a:endParaRPr lang="en-SI"/>
          </a:p>
        </p:txBody>
      </p:sp>
      <p:sp>
        <p:nvSpPr>
          <p:cNvPr id="3" name="Označba mesta slike 2">
            <a:extLst>
              <a:ext uri="{FF2B5EF4-FFF2-40B4-BE49-F238E27FC236}">
                <a16:creationId xmlns:a16="http://schemas.microsoft.com/office/drawing/2014/main" id="{DDAD8A46-7E04-4672-9C61-4F6AE1105C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I"/>
          </a:p>
        </p:txBody>
      </p:sp>
      <p:sp>
        <p:nvSpPr>
          <p:cNvPr id="4" name="Označba mesta besedila 3">
            <a:extLst>
              <a:ext uri="{FF2B5EF4-FFF2-40B4-BE49-F238E27FC236}">
                <a16:creationId xmlns:a16="http://schemas.microsoft.com/office/drawing/2014/main" id="{4C248DF0-4DA5-4D8B-9ED7-994016FF54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B59D229A-3FC0-43F3-90BA-EE0B6F083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E1228-7AEE-47BD-8435-7247406E4755}" type="datetimeFigureOut">
              <a:rPr lang="en-SI" smtClean="0"/>
              <a:t>27/01/2020</a:t>
            </a:fld>
            <a:endParaRPr lang="en-SI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86C3CA5F-995A-476E-9EAF-0E5C176A1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ECBD5B24-8EFA-4F5C-B5EA-24484DF66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08FCB-3DBE-44F0-B0A7-162D01E31AF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862405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naslova 1">
            <a:extLst>
              <a:ext uri="{FF2B5EF4-FFF2-40B4-BE49-F238E27FC236}">
                <a16:creationId xmlns:a16="http://schemas.microsoft.com/office/drawing/2014/main" id="{776A783B-433E-4605-809E-FECAA4C94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/>
              <a:t>Kliknite, če želite urediti slog naslova matrice</a:t>
            </a:r>
            <a:endParaRPr lang="en-SI"/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57C99F11-2120-4164-B02B-0129E0373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SI"/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E349BEE2-19B5-4F8B-B1B1-4998C32646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E1228-7AEE-47BD-8435-7247406E4755}" type="datetimeFigureOut">
              <a:rPr lang="en-SI" smtClean="0"/>
              <a:t>27/01/2020</a:t>
            </a:fld>
            <a:endParaRPr lang="en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9AA3DA0B-0B8E-44D4-8AEF-0F951E31ED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0A56357C-5C80-4EA2-BB43-34E52EAA2D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08FCB-3DBE-44F0-B0A7-162D01E31AF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732326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BcS74PDIeM?feature=oembed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e-awVqXQ0c?feature=oembed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8E2BC15-8952-48F4-9FEB-F9D377A7D8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l-SI" dirty="0"/>
              <a:t>PROJEKT SAMOLETALNIK</a:t>
            </a:r>
            <a:endParaRPr lang="en-SI" dirty="0"/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D895BF2F-C107-46FD-8EFF-C9ABBE93CA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l-SI" dirty="0"/>
              <a:t>Štefan Horvat, Aljaž Stajnko, Niko </a:t>
            </a:r>
            <a:r>
              <a:rPr lang="sl-SI" dirty="0" err="1"/>
              <a:t>Uremović</a:t>
            </a:r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854456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FEAA533-3665-4584-8AB5-FCE41AB4B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sl-SI" dirty="0"/>
              <a:t>Prikaz atributov</a:t>
            </a:r>
            <a:endParaRPr lang="en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52F0FF55-291C-442B-9F4C-398F879D6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sl-SI" sz="1800" dirty="0"/>
              <a:t>Vektorji</a:t>
            </a:r>
          </a:p>
          <a:p>
            <a:pPr lvl="1"/>
            <a:r>
              <a:rPr lang="sl-SI" sz="1800" dirty="0">
                <a:solidFill>
                  <a:srgbClr val="B9DA19"/>
                </a:solidFill>
              </a:rPr>
              <a:t>Hitrost</a:t>
            </a:r>
          </a:p>
          <a:p>
            <a:pPr lvl="1"/>
            <a:r>
              <a:rPr lang="sl-SI" sz="1800" dirty="0">
                <a:solidFill>
                  <a:srgbClr val="660066"/>
                </a:solidFill>
              </a:rPr>
              <a:t>Usmerjenost</a:t>
            </a:r>
          </a:p>
          <a:p>
            <a:pPr lvl="1"/>
            <a:r>
              <a:rPr lang="sl-SI" sz="1800" dirty="0">
                <a:solidFill>
                  <a:srgbClr val="0101FF"/>
                </a:solidFill>
              </a:rPr>
              <a:t>Nagib</a:t>
            </a:r>
          </a:p>
          <a:p>
            <a:pPr lvl="1"/>
            <a:endParaRPr lang="sl-SI" sz="1800" dirty="0"/>
          </a:p>
          <a:p>
            <a:r>
              <a:rPr lang="sl-SI" sz="1800" dirty="0"/>
              <a:t>Trajektorija</a:t>
            </a:r>
          </a:p>
          <a:p>
            <a:pPr lvl="1"/>
            <a:r>
              <a:rPr lang="sl-SI" sz="1800" dirty="0">
                <a:solidFill>
                  <a:srgbClr val="6789AC"/>
                </a:solidFill>
              </a:rPr>
              <a:t>Zavesa koordinat</a:t>
            </a:r>
          </a:p>
          <a:p>
            <a:pPr lvl="1"/>
            <a:r>
              <a:rPr lang="sl-SI" sz="1800" dirty="0">
                <a:solidFill>
                  <a:srgbClr val="D9D19F"/>
                </a:solidFill>
              </a:rPr>
              <a:t>Trak nagibov</a:t>
            </a:r>
          </a:p>
          <a:p>
            <a:pPr lvl="1"/>
            <a:endParaRPr lang="sl-SI" sz="1800" dirty="0"/>
          </a:p>
          <a:p>
            <a:pPr marL="457200" lvl="1" indent="0">
              <a:buNone/>
            </a:pPr>
            <a:endParaRPr lang="sl-SI" sz="1800" dirty="0"/>
          </a:p>
          <a:p>
            <a:pPr lvl="1"/>
            <a:endParaRPr lang="sl-SI" sz="1800" dirty="0"/>
          </a:p>
        </p:txBody>
      </p:sp>
      <p:pic>
        <p:nvPicPr>
          <p:cNvPr id="5" name="Slika 4" descr="Slika, ki vsebuje besede sedeče, miza, zelena, voda&#10;&#10;Opis je samodejno ustvarjen">
            <a:extLst>
              <a:ext uri="{FF2B5EF4-FFF2-40B4-BE49-F238E27FC236}">
                <a16:creationId xmlns:a16="http://schemas.microsoft.com/office/drawing/2014/main" id="{82926F14-54E4-4472-A208-514751D31C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1" r="5666" b="1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27894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FEAA533-3665-4584-8AB5-FCE41AB4B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sl-SI" dirty="0"/>
              <a:t>Prikaz atributov</a:t>
            </a:r>
            <a:endParaRPr lang="en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52F0FF55-291C-442B-9F4C-398F879D6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sl-SI" sz="1800" dirty="0"/>
              <a:t>Vektorji</a:t>
            </a:r>
          </a:p>
          <a:p>
            <a:pPr lvl="1"/>
            <a:r>
              <a:rPr lang="sl-SI" sz="1800" dirty="0">
                <a:solidFill>
                  <a:srgbClr val="B9DA19"/>
                </a:solidFill>
              </a:rPr>
              <a:t>Hitrost</a:t>
            </a:r>
          </a:p>
          <a:p>
            <a:pPr lvl="1"/>
            <a:r>
              <a:rPr lang="sl-SI" sz="1800" dirty="0">
                <a:solidFill>
                  <a:srgbClr val="660066"/>
                </a:solidFill>
              </a:rPr>
              <a:t>Usmerjenost</a:t>
            </a:r>
          </a:p>
          <a:p>
            <a:pPr lvl="1"/>
            <a:r>
              <a:rPr lang="sl-SI" sz="1800" dirty="0">
                <a:solidFill>
                  <a:srgbClr val="0101FF"/>
                </a:solidFill>
              </a:rPr>
              <a:t>Nagib</a:t>
            </a:r>
          </a:p>
          <a:p>
            <a:pPr lvl="1"/>
            <a:endParaRPr lang="sl-SI" sz="1800" dirty="0"/>
          </a:p>
          <a:p>
            <a:r>
              <a:rPr lang="sl-SI" sz="1800" dirty="0"/>
              <a:t>Trajektorija</a:t>
            </a:r>
          </a:p>
          <a:p>
            <a:pPr lvl="1"/>
            <a:r>
              <a:rPr lang="sl-SI" sz="1800" dirty="0">
                <a:solidFill>
                  <a:srgbClr val="6789AC"/>
                </a:solidFill>
              </a:rPr>
              <a:t>Zavesa koordinat</a:t>
            </a:r>
          </a:p>
          <a:p>
            <a:pPr lvl="1"/>
            <a:r>
              <a:rPr lang="sl-SI" sz="1800" dirty="0">
                <a:solidFill>
                  <a:srgbClr val="D9D19F"/>
                </a:solidFill>
              </a:rPr>
              <a:t>Trak nagibov</a:t>
            </a:r>
          </a:p>
          <a:p>
            <a:r>
              <a:rPr lang="sl-SI" sz="1800" dirty="0"/>
              <a:t>Vrtenje propelerjev</a:t>
            </a:r>
          </a:p>
          <a:p>
            <a:pPr marL="457200" lvl="1" indent="0">
              <a:buNone/>
            </a:pPr>
            <a:endParaRPr lang="sl-SI" sz="1800" dirty="0"/>
          </a:p>
          <a:p>
            <a:pPr marL="457200" lvl="1" indent="0">
              <a:buNone/>
            </a:pPr>
            <a:endParaRPr lang="sl-SI" sz="1800" dirty="0"/>
          </a:p>
          <a:p>
            <a:pPr lvl="1"/>
            <a:endParaRPr lang="sl-SI" sz="1800" dirty="0"/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B4C18690-A8F5-4E7D-A5F8-212743576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683" y="1635469"/>
            <a:ext cx="8686317" cy="358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207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 descr="Slika, ki vsebuje besede trava, stavba, zelena, sedeče&#10;&#10;Opis je samodejno ustvarjen">
            <a:extLst>
              <a:ext uri="{FF2B5EF4-FFF2-40B4-BE49-F238E27FC236}">
                <a16:creationId xmlns:a16="http://schemas.microsoft.com/office/drawing/2014/main" id="{8B38D947-58A8-47A5-981F-CBBB2E2339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55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6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23468506-8F23-43A3-BA2C-1CACE1468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Kamera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AF21C8EB-B292-4AF1-B01D-146DFBD0F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910" y="5242675"/>
            <a:ext cx="4330262" cy="68328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/>
              <a:t>Prosta tretja oseba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680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 descr="Slika, ki vsebuje besede trava, rdeča, zelena, sedeče&#10;&#10;Opis je samodejno ustvarjen">
            <a:extLst>
              <a:ext uri="{FF2B5EF4-FFF2-40B4-BE49-F238E27FC236}">
                <a16:creationId xmlns:a16="http://schemas.microsoft.com/office/drawing/2014/main" id="{3A59EB87-2515-4170-9199-A03CFDD969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6" r="8932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8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23468506-8F23-43A3-BA2C-1CACE1468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Kamera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AF21C8EB-B292-4AF1-B01D-146DFBD0F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910" y="5242675"/>
            <a:ext cx="4330262" cy="68328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/>
              <a:t>Prva oseba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128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5190819-C934-448D-8530-4159A2EAE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I"/>
          </a:p>
        </p:txBody>
      </p:sp>
      <p:pic>
        <p:nvPicPr>
          <p:cNvPr id="4" name="Predstavnost v spletu 3" title="autolander FP">
            <a:hlinkClick r:id="" action="ppaction://media"/>
            <a:extLst>
              <a:ext uri="{FF2B5EF4-FFF2-40B4-BE49-F238E27FC236}">
                <a16:creationId xmlns:a16="http://schemas.microsoft.com/office/drawing/2014/main" id="{6CAAC65F-48EA-46C3-9510-A29A2C58CB85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82974" y="365125"/>
            <a:ext cx="11085941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2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9A91A0D-6339-4A5E-BAE4-D1B95E20D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Kamera – zaklenjena tretja oseba</a:t>
            </a:r>
            <a:endParaRPr lang="en-SI" dirty="0"/>
          </a:p>
        </p:txBody>
      </p:sp>
      <p:pic>
        <p:nvPicPr>
          <p:cNvPr id="4" name="Predstavnost v spletu 3" title="autolander lockedOn">
            <a:hlinkClick r:id="" action="ppaction://media"/>
            <a:extLst>
              <a:ext uri="{FF2B5EF4-FFF2-40B4-BE49-F238E27FC236}">
                <a16:creationId xmlns:a16="http://schemas.microsoft.com/office/drawing/2014/main" id="{4F31E277-7A01-4826-B328-B6C7D5C5EEC7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64378" y="1875844"/>
            <a:ext cx="8463243" cy="476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9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C56A26E-6319-4615-9EF7-9403322E7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sl-SI"/>
              <a:t>Dron</a:t>
            </a:r>
            <a:endParaRPr lang="en-SI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50294076-0C1F-4D19-814D-8FE66438E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sl-SI" sz="2000"/>
              <a:t>Firmware</a:t>
            </a:r>
          </a:p>
          <a:p>
            <a:r>
              <a:rPr lang="sl-SI" sz="2000"/>
              <a:t>Kalibriranje ESC</a:t>
            </a:r>
          </a:p>
          <a:p>
            <a:r>
              <a:rPr lang="sl-SI" sz="2000"/>
              <a:t>“““Let“““</a:t>
            </a:r>
            <a:endParaRPr lang="en-SI" sz="2000"/>
          </a:p>
        </p:txBody>
      </p:sp>
      <p:pic>
        <p:nvPicPr>
          <p:cNvPr id="5" name="Slika 4" descr="Slika, ki vsebuje besede miza, držanje, majhno, lesen&#10;&#10;Opis je samodejno ustvarjen">
            <a:extLst>
              <a:ext uri="{FF2B5EF4-FFF2-40B4-BE49-F238E27FC236}">
                <a16:creationId xmlns:a16="http://schemas.microsoft.com/office/drawing/2014/main" id="{1F0B7F97-341A-45C8-B78F-7AE29BA3CD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84" b="2"/>
          <a:stretch/>
        </p:blipFill>
        <p:spPr>
          <a:xfrm rot="5400000">
            <a:off x="-1111204" y="1111204"/>
            <a:ext cx="6858000" cy="4635591"/>
          </a:xfrm>
          <a:prstGeom prst="rect">
            <a:avLst/>
          </a:prstGeom>
          <a:effectLst/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C49B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270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9879F12-75B2-498D-88EF-FB8007138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Ideje, razširitve</a:t>
            </a:r>
            <a:endParaRPr lang="en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E471A727-7FA9-4212-B690-EE3FF0FED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/>
              <a:t>Uporaba vmesnika </a:t>
            </a:r>
            <a:r>
              <a:rPr lang="sl-SI" dirty="0" err="1"/>
              <a:t>controller</a:t>
            </a:r>
            <a:r>
              <a:rPr lang="sl-SI" dirty="0"/>
              <a:t> - </a:t>
            </a:r>
            <a:r>
              <a:rPr lang="sl-SI" dirty="0" err="1"/>
              <a:t>pc</a:t>
            </a:r>
            <a:r>
              <a:rPr lang="sl-SI" dirty="0"/>
              <a:t> za simulacijo letenja v naši aplikaciji, fizikalni model </a:t>
            </a:r>
            <a:endParaRPr lang="en-SI" dirty="0"/>
          </a:p>
        </p:txBody>
      </p:sp>
      <p:pic>
        <p:nvPicPr>
          <p:cNvPr id="5" name="Slika 4" descr="Slika, ki vsebuje besede monitor, posnetek zaslona, notranji, računalnik&#10;&#10;Opis je samodejno ustvarjen">
            <a:extLst>
              <a:ext uri="{FF2B5EF4-FFF2-40B4-BE49-F238E27FC236}">
                <a16:creationId xmlns:a16="http://schemas.microsoft.com/office/drawing/2014/main" id="{E1427C21-549F-4BB4-9B5A-21A16BFD4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717" y="2744662"/>
            <a:ext cx="9000565" cy="411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10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FDE2EAD-CEB4-46F9-B633-A1BA1B039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I"/>
          </a:p>
        </p:txBody>
      </p:sp>
      <p:pic>
        <p:nvPicPr>
          <p:cNvPr id="5" name="Označba mesta vsebine 4">
            <a:extLst>
              <a:ext uri="{FF2B5EF4-FFF2-40B4-BE49-F238E27FC236}">
                <a16:creationId xmlns:a16="http://schemas.microsoft.com/office/drawing/2014/main" id="{2642A82A-38FE-40A2-B06B-D0F5121F79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7000" y="-1392420"/>
            <a:ext cx="6857999" cy="9642840"/>
          </a:xfrm>
        </p:spPr>
      </p:pic>
    </p:spTree>
    <p:extLst>
      <p:ext uri="{BB962C8B-B14F-4D97-AF65-F5344CB8AC3E}">
        <p14:creationId xmlns:p14="http://schemas.microsoft.com/office/powerpoint/2010/main" val="3753981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95ACE80-0587-475B-9412-301F4A7FF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Dekodiranje PPM</a:t>
            </a:r>
            <a:endParaRPr lang="en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69451D48-4D5F-4A55-A746-F60E380E3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/>
              <a:t>Dekodiranje; TIM1_CC_IRQHandler</a:t>
            </a:r>
          </a:p>
          <a:p>
            <a:r>
              <a:rPr lang="sl-SI" dirty="0"/>
              <a:t>Tipi </a:t>
            </a:r>
            <a:r>
              <a:rPr lang="sl-SI" dirty="0" err="1"/>
              <a:t>pulzev</a:t>
            </a:r>
            <a:r>
              <a:rPr lang="sl-SI" dirty="0"/>
              <a:t>, algoritem dekodiranja</a:t>
            </a:r>
          </a:p>
          <a:p>
            <a:r>
              <a:rPr lang="sl-SI" dirty="0"/>
              <a:t>Validacija dekodiranja</a:t>
            </a:r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id="{A9132EF0-05B8-4301-968B-F05EE1CDA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090" y="2363988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50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2EAF6B2-D865-4705-A1CC-4C06B544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Generiranje PPM</a:t>
            </a:r>
            <a:endParaRPr lang="en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0C3204B9-CD08-4E63-973C-1007C16EC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/>
              <a:t>Upravljanje </a:t>
            </a:r>
            <a:r>
              <a:rPr lang="sl-SI" dirty="0" err="1"/>
              <a:t>autolander</a:t>
            </a:r>
            <a:r>
              <a:rPr lang="sl-SI" dirty="0"/>
              <a:t>-ja</a:t>
            </a:r>
          </a:p>
          <a:p>
            <a:r>
              <a:rPr lang="sl-SI" dirty="0"/>
              <a:t>Generiranje signala; </a:t>
            </a:r>
            <a:r>
              <a:rPr lang="sl-SI" dirty="0" err="1"/>
              <a:t>HAL_TIM_PeriodElapsedCallback</a:t>
            </a:r>
            <a:r>
              <a:rPr lang="sl-SI" dirty="0"/>
              <a:t>, </a:t>
            </a:r>
            <a:r>
              <a:rPr lang="en-US" dirty="0"/>
              <a:t>__HAL_TIM_SET_AUTORELOAD(&amp;htim3, delay[</a:t>
            </a:r>
            <a:r>
              <a:rPr lang="en-US" dirty="0" err="1"/>
              <a:t>delay_idx</a:t>
            </a:r>
            <a:r>
              <a:rPr lang="en-US" dirty="0"/>
              <a:t>])</a:t>
            </a:r>
            <a:endParaRPr lang="sl-SI" dirty="0"/>
          </a:p>
          <a:p>
            <a:r>
              <a:rPr lang="sl-SI" dirty="0"/>
              <a:t>Validacija </a:t>
            </a:r>
            <a:r>
              <a:rPr lang="sl-SI" dirty="0" err="1"/>
              <a:t>autolander</a:t>
            </a:r>
            <a:r>
              <a:rPr lang="sl-SI" dirty="0"/>
              <a:t>, signal</a:t>
            </a:r>
            <a:endParaRPr lang="en-SI" dirty="0"/>
          </a:p>
        </p:txBody>
      </p:sp>
      <p:pic>
        <p:nvPicPr>
          <p:cNvPr id="5" name="Slika 4" descr="Slika, ki vsebuje besede elektronika, računalnik&#10;&#10;Opis je samodejno ustvarjen">
            <a:extLst>
              <a:ext uri="{FF2B5EF4-FFF2-40B4-BE49-F238E27FC236}">
                <a16:creationId xmlns:a16="http://schemas.microsoft.com/office/drawing/2014/main" id="{9AC047FD-C0CB-4737-9598-74DFF818C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55214"/>
            <a:ext cx="12192000" cy="151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913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1CEFA0F-13A3-4C20-AF52-87E3C6558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I" dirty="0"/>
          </a:p>
        </p:txBody>
      </p:sp>
      <p:pic>
        <p:nvPicPr>
          <p:cNvPr id="4" name="Označba mesta vsebine 3" descr="Slika, ki vsebuje besede preslikava&#10;&#10;Opis je samodejno ustvarjen">
            <a:extLst>
              <a:ext uri="{FF2B5EF4-FFF2-40B4-BE49-F238E27FC236}">
                <a16:creationId xmlns:a16="http://schemas.microsoft.com/office/drawing/2014/main" id="{E234F380-0BB8-4438-BA6C-2DA1B8B23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22" y="1027906"/>
            <a:ext cx="10136803" cy="523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348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BEADE48-1130-4748-B8E6-CBA0BB45B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Komunikacija </a:t>
            </a:r>
            <a:r>
              <a:rPr lang="sl-SI" dirty="0" err="1"/>
              <a:t>drone</a:t>
            </a:r>
            <a:r>
              <a:rPr lang="sl-SI" dirty="0"/>
              <a:t> – PC</a:t>
            </a:r>
            <a:endParaRPr lang="en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89749B41-3610-4F5A-A49F-2F8150C67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/>
              <a:t>Medpomnilnik, glave paketov, skupni vir</a:t>
            </a:r>
          </a:p>
          <a:p>
            <a:r>
              <a:rPr lang="sl-SI" dirty="0"/>
              <a:t>Frekvenca praznjenja</a:t>
            </a:r>
          </a:p>
          <a:p>
            <a:pPr marL="0" indent="0">
              <a:buNone/>
            </a:pPr>
            <a:r>
              <a:rPr lang="sl-SI" dirty="0"/>
              <a:t>   medpomnilnika</a:t>
            </a:r>
          </a:p>
          <a:p>
            <a:r>
              <a:rPr lang="sl-SI" dirty="0"/>
              <a:t>USB, </a:t>
            </a:r>
            <a:r>
              <a:rPr lang="sl-SI" dirty="0" err="1"/>
              <a:t>python</a:t>
            </a:r>
            <a:r>
              <a:rPr lang="sl-SI" dirty="0"/>
              <a:t> </a:t>
            </a:r>
            <a:r>
              <a:rPr lang="sl-SI" dirty="0" err="1"/>
              <a:t>serial</a:t>
            </a:r>
            <a:r>
              <a:rPr lang="sl-SI" dirty="0"/>
              <a:t> port</a:t>
            </a:r>
          </a:p>
          <a:p>
            <a:r>
              <a:rPr lang="sl-SI" dirty="0" err="1"/>
              <a:t>Wifi</a:t>
            </a:r>
            <a:endParaRPr lang="en-SI" dirty="0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225F584D-D429-4599-82F4-B2935BF0F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367" y="2532699"/>
            <a:ext cx="4701947" cy="1272650"/>
          </a:xfrm>
          <a:prstGeom prst="rect">
            <a:avLst/>
          </a:prstGeom>
        </p:spPr>
      </p:pic>
      <p:pic>
        <p:nvPicPr>
          <p:cNvPr id="5" name="Slika 4">
            <a:extLst>
              <a:ext uri="{FF2B5EF4-FFF2-40B4-BE49-F238E27FC236}">
                <a16:creationId xmlns:a16="http://schemas.microsoft.com/office/drawing/2014/main" id="{05F416E2-E92E-4BC2-99B1-37258E443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750" y="4091918"/>
            <a:ext cx="5814564" cy="1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12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AD6900C-B41D-48B9-AA10-9062DE78B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sl-SI" dirty="0" err="1"/>
              <a:t>Graficna</a:t>
            </a:r>
            <a:r>
              <a:rPr lang="sl-SI" dirty="0"/>
              <a:t> aplikacija</a:t>
            </a:r>
            <a:endParaRPr lang="en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F0C00CDE-500F-4D2E-B204-2D218F19B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sl-SI" sz="1800" dirty="0"/>
              <a:t>Izdelava 3D objektov [</a:t>
            </a:r>
            <a:r>
              <a:rPr lang="sl-SI" sz="1800" dirty="0" err="1"/>
              <a:t>Blender</a:t>
            </a:r>
            <a:r>
              <a:rPr lang="sl-SI" sz="1800" dirty="0"/>
              <a:t>]</a:t>
            </a:r>
          </a:p>
          <a:p>
            <a:r>
              <a:rPr lang="sl-SI" sz="1800" dirty="0"/>
              <a:t>3D vizualizacija z atributi [</a:t>
            </a:r>
            <a:r>
              <a:rPr lang="sl-SI" sz="1800" dirty="0" err="1"/>
              <a:t>OpenGL</a:t>
            </a:r>
            <a:r>
              <a:rPr lang="sl-SI" sz="1800" dirty="0"/>
              <a:t> in C++]</a:t>
            </a:r>
          </a:p>
          <a:p>
            <a:endParaRPr lang="sl-SI" sz="1800" dirty="0"/>
          </a:p>
          <a:p>
            <a:endParaRPr lang="en-SI" sz="1800" dirty="0"/>
          </a:p>
        </p:txBody>
      </p:sp>
      <p:pic>
        <p:nvPicPr>
          <p:cNvPr id="11" name="Slika 10" descr="Slika, ki vsebuje besede zelena, notranji, miza, majhno&#10;&#10;Opis je samodejno ustvarjen">
            <a:extLst>
              <a:ext uri="{FF2B5EF4-FFF2-40B4-BE49-F238E27FC236}">
                <a16:creationId xmlns:a16="http://schemas.microsoft.com/office/drawing/2014/main" id="{2B06E35A-50AC-4A4E-904D-2D264F40E1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5" r="10912" b="-1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98151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ka 10" descr="Slika, ki vsebuje besede prenosnik, monitor, računalnik, zaslon&#10;&#10;Opis je samodejno ustvarjen">
            <a:extLst>
              <a:ext uri="{FF2B5EF4-FFF2-40B4-BE49-F238E27FC236}">
                <a16:creationId xmlns:a16="http://schemas.microsoft.com/office/drawing/2014/main" id="{7E409F4D-DA45-4B4E-AB38-81CBDA5E71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" r="9211"/>
          <a:stretch/>
        </p:blipFill>
        <p:spPr>
          <a:xfrm>
            <a:off x="6083786" y="-168316"/>
            <a:ext cx="6261330" cy="3932313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4" name="Slika 13" descr="Slika, ki vsebuje besede oddaljeno, letenje, igra, zrak&#10;&#10;Opis je samodejno ustvarjen">
            <a:extLst>
              <a:ext uri="{FF2B5EF4-FFF2-40B4-BE49-F238E27FC236}">
                <a16:creationId xmlns:a16="http://schemas.microsoft.com/office/drawing/2014/main" id="{7478384A-6149-4915-96EF-F5CA6367A2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" r="-2" b="-2"/>
          <a:stretch/>
        </p:blipFill>
        <p:spPr>
          <a:xfrm>
            <a:off x="6089904" y="2487166"/>
            <a:ext cx="6263640" cy="4215384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2901FED-4FC9-4ED5-8123-C98BCD161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61619F05-3267-4D32-A9DC-C0C660061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sl-SI" sz="4000">
                <a:solidFill>
                  <a:srgbClr val="000000"/>
                </a:solidFill>
              </a:rPr>
              <a:t>Izdelava pomožnih 3D modelov</a:t>
            </a:r>
            <a:endParaRPr lang="en-SI" sz="4000">
              <a:solidFill>
                <a:srgbClr val="000000"/>
              </a:solidFill>
            </a:endParaRP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CF4C197C-4843-4CCC-AA19-DC6FE36A1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803637" cy="3788830"/>
          </a:xfrm>
        </p:spPr>
        <p:txBody>
          <a:bodyPr anchor="ctr">
            <a:normAutofit/>
          </a:bodyPr>
          <a:lstStyle/>
          <a:p>
            <a:r>
              <a:rPr lang="sl-SI" sz="2000">
                <a:solidFill>
                  <a:srgbClr val="000000"/>
                </a:solidFill>
              </a:rPr>
              <a:t>Stojalo za samoletalnik</a:t>
            </a:r>
          </a:p>
          <a:p>
            <a:r>
              <a:rPr lang="sl-SI" sz="2000">
                <a:solidFill>
                  <a:srgbClr val="000000"/>
                </a:solidFill>
              </a:rPr>
              <a:t>Pokrov za samoletalnik</a:t>
            </a:r>
            <a:endParaRPr lang="en-SI" sz="2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753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FEAA533-3665-4584-8AB5-FCE41AB4B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sl-SI" dirty="0"/>
              <a:t>Prikaz atributov</a:t>
            </a:r>
            <a:endParaRPr lang="en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52F0FF55-291C-442B-9F4C-398F879D6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sl-SI" sz="1800" dirty="0"/>
              <a:t>Vektorji</a:t>
            </a:r>
          </a:p>
          <a:p>
            <a:pPr lvl="1"/>
            <a:r>
              <a:rPr lang="sl-SI" sz="1800" dirty="0">
                <a:solidFill>
                  <a:srgbClr val="B9DA19"/>
                </a:solidFill>
              </a:rPr>
              <a:t>Hitrost</a:t>
            </a:r>
          </a:p>
          <a:p>
            <a:pPr lvl="1"/>
            <a:r>
              <a:rPr lang="sl-SI" sz="1800" dirty="0">
                <a:solidFill>
                  <a:srgbClr val="660066"/>
                </a:solidFill>
              </a:rPr>
              <a:t>Usmerjenost</a:t>
            </a:r>
          </a:p>
          <a:p>
            <a:pPr lvl="1"/>
            <a:r>
              <a:rPr lang="sl-SI" sz="1800" dirty="0">
                <a:solidFill>
                  <a:srgbClr val="0101FF"/>
                </a:solidFill>
              </a:rPr>
              <a:t>Nagib</a:t>
            </a:r>
          </a:p>
          <a:p>
            <a:pPr marL="457200" lvl="1" indent="0">
              <a:buNone/>
            </a:pPr>
            <a:endParaRPr lang="sl-SI" sz="1800" dirty="0"/>
          </a:p>
          <a:p>
            <a:pPr lvl="1"/>
            <a:endParaRPr lang="sl-SI" sz="1800" dirty="0"/>
          </a:p>
        </p:txBody>
      </p:sp>
      <p:pic>
        <p:nvPicPr>
          <p:cNvPr id="19" name="Slika 18" descr="Slika, ki vsebuje besede zmaj, trava, barvno, oblikovano&#10;&#10;Opis je samodejno ustvarjen">
            <a:extLst>
              <a:ext uri="{FF2B5EF4-FFF2-40B4-BE49-F238E27FC236}">
                <a16:creationId xmlns:a16="http://schemas.microsoft.com/office/drawing/2014/main" id="{9E26E7E9-1534-476B-B551-B90A3B45A9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4" r="1" b="1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01709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isar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174</Words>
  <Application>Microsoft Office PowerPoint</Application>
  <PresentationFormat>Širokozaslonsko</PresentationFormat>
  <Paragraphs>59</Paragraphs>
  <Slides>17</Slides>
  <Notes>0</Notes>
  <HiddenSlides>0</HiddenSlides>
  <MMClips>2</MMClips>
  <ScaleCrop>false</ScaleCrop>
  <HeadingPairs>
    <vt:vector size="6" baseType="variant">
      <vt:variant>
        <vt:lpstr>Uporabljene pisave</vt:lpstr>
      </vt:variant>
      <vt:variant>
        <vt:i4>3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Officeova tema</vt:lpstr>
      <vt:lpstr>PROJEKT SAMOLETALNIK</vt:lpstr>
      <vt:lpstr>PowerPointova predstavitev</vt:lpstr>
      <vt:lpstr>Dekodiranje PPM</vt:lpstr>
      <vt:lpstr>Generiranje PPM</vt:lpstr>
      <vt:lpstr>PowerPointova predstavitev</vt:lpstr>
      <vt:lpstr>Komunikacija drone – PC</vt:lpstr>
      <vt:lpstr>Graficna aplikacija</vt:lpstr>
      <vt:lpstr>Izdelava pomožnih 3D modelov</vt:lpstr>
      <vt:lpstr>Prikaz atributov</vt:lpstr>
      <vt:lpstr>Prikaz atributov</vt:lpstr>
      <vt:lpstr>Prikaz atributov</vt:lpstr>
      <vt:lpstr>Kamera</vt:lpstr>
      <vt:lpstr>Kamera</vt:lpstr>
      <vt:lpstr>PowerPointova predstavitev</vt:lpstr>
      <vt:lpstr>Kamera – zaklenjena tretja oseba</vt:lpstr>
      <vt:lpstr>Dron</vt:lpstr>
      <vt:lpstr>Ideje, razširitve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SAMOLETALNIK</dc:title>
  <dc:creator>Štefan Horvat</dc:creator>
  <cp:lastModifiedBy>Štefan Horvat</cp:lastModifiedBy>
  <cp:revision>1</cp:revision>
  <dcterms:created xsi:type="dcterms:W3CDTF">2020-01-27T13:05:44Z</dcterms:created>
  <dcterms:modified xsi:type="dcterms:W3CDTF">2020-01-27T19:38:48Z</dcterms:modified>
</cp:coreProperties>
</file>